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62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272F92D-F41B-4778-A8B9-9485F09C3A62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3D5B4A-1BA7-4B84-996A-2A4FD3B5C89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63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F92D-F41B-4778-A8B9-9485F09C3A62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5B4A-1BA7-4B84-996A-2A4FD3B5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8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F92D-F41B-4778-A8B9-9485F09C3A62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5B4A-1BA7-4B84-996A-2A4FD3B5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3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F92D-F41B-4778-A8B9-9485F09C3A62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5B4A-1BA7-4B84-996A-2A4FD3B5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6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72F92D-F41B-4778-A8B9-9485F09C3A62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B3D5B4A-1BA7-4B84-996A-2A4FD3B5C89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39524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F92D-F41B-4778-A8B9-9485F09C3A62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5B4A-1BA7-4B84-996A-2A4FD3B5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917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F92D-F41B-4778-A8B9-9485F09C3A62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5B4A-1BA7-4B84-996A-2A4FD3B5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107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F92D-F41B-4778-A8B9-9485F09C3A62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5B4A-1BA7-4B84-996A-2A4FD3B5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3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F92D-F41B-4778-A8B9-9485F09C3A62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5B4A-1BA7-4B84-996A-2A4FD3B5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3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272F92D-F41B-4778-A8B9-9485F09C3A62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B3D5B4A-1BA7-4B84-996A-2A4FD3B5C8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23347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272F92D-F41B-4778-A8B9-9485F09C3A62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B3D5B4A-1BA7-4B84-996A-2A4FD3B5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5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272F92D-F41B-4778-A8B9-9485F09C3A62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3D5B4A-1BA7-4B84-996A-2A4FD3B5C89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109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 of 2020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Renaissance Senior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1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042" y="41745"/>
            <a:ext cx="6633340" cy="119667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Envy </a:t>
            </a:r>
            <a:r>
              <a:rPr lang="en-US" sz="4000" dirty="0" err="1"/>
              <a:t>Mcdaniels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Renaissance In Education </a:t>
            </a:r>
            <a:br>
              <a:rPr lang="en-US" dirty="0" smtClean="0"/>
            </a:br>
            <a:r>
              <a:rPr lang="en-US" dirty="0" smtClean="0"/>
              <a:t>Academic Award Winner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4043" y="2344189"/>
            <a:ext cx="6903787" cy="541989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Future Plans:   </a:t>
            </a:r>
            <a:r>
              <a:rPr lang="en-US" dirty="0">
                <a:solidFill>
                  <a:schemeClr val="tx1"/>
                </a:solidFill>
              </a:rPr>
              <a:t>I am going to school to become a doctor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Activities/Organizations:  </a:t>
            </a:r>
            <a:r>
              <a:rPr lang="en-US" dirty="0">
                <a:solidFill>
                  <a:schemeClr val="tx1"/>
                </a:solidFill>
              </a:rPr>
              <a:t>Poetry club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Teacher Shout-out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Mrs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midgett</a:t>
            </a:r>
            <a:r>
              <a:rPr lang="en-US" dirty="0">
                <a:solidFill>
                  <a:schemeClr val="tx1"/>
                </a:solidFill>
              </a:rPr>
              <a:t> she was my other half 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</a:p>
          <a:p>
            <a:r>
              <a:rPr lang="en-US" b="1" dirty="0">
                <a:solidFill>
                  <a:schemeClr val="accent1"/>
                </a:solidFill>
              </a:rPr>
              <a:t>Thoughts:  </a:t>
            </a:r>
            <a:r>
              <a:rPr lang="en-US" dirty="0">
                <a:solidFill>
                  <a:schemeClr val="tx1"/>
                </a:solidFill>
              </a:rPr>
              <a:t> I had a lot of ups and downs but Harding staff will never give up on </a:t>
            </a:r>
            <a:r>
              <a:rPr lang="en-US" dirty="0" smtClean="0">
                <a:solidFill>
                  <a:schemeClr val="tx1"/>
                </a:solidFill>
              </a:rPr>
              <a:t>you. They see </a:t>
            </a:r>
            <a:r>
              <a:rPr lang="en-US" dirty="0">
                <a:solidFill>
                  <a:schemeClr val="tx1"/>
                </a:solidFill>
              </a:rPr>
              <a:t>potential in </a:t>
            </a:r>
            <a:r>
              <a:rPr lang="en-US" dirty="0" smtClean="0">
                <a:solidFill>
                  <a:schemeClr val="tx1"/>
                </a:solidFill>
              </a:rPr>
              <a:t>you!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7753610" y="1979113"/>
            <a:ext cx="4194392" cy="3601232"/>
          </a:xfrm>
        </p:spPr>
      </p:sp>
      <p:pic>
        <p:nvPicPr>
          <p:cNvPr id="5" name="Picture 10" descr="Female Graduate Silhouette - Silhouette Man Walking Away 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45" b="100000" l="10000" r="90000">
                        <a14:backgroundMark x1="43370" y1="82155" x2="43370" y2="82155"/>
                        <a14:backgroundMark x1="54783" y1="13651" x2="54783" y2="13651"/>
                        <a14:backgroundMark x1="41957" y1="18586" x2="41957" y2="18586"/>
                        <a14:backgroundMark x1="72826" y1="47780" x2="72826" y2="47780"/>
                        <a14:backgroundMark x1="34457" y1="46875" x2="34457" y2="46875"/>
                        <a14:backgroundMark x1="32283" y1="50329" x2="32283" y2="50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2407" y="274320"/>
            <a:ext cx="4719593" cy="623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34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042" y="41744"/>
            <a:ext cx="6633340" cy="171224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Brendan </a:t>
            </a:r>
            <a:r>
              <a:rPr lang="en-US" sz="4000" dirty="0" err="1"/>
              <a:t>Leecue</a:t>
            </a:r>
            <a:r>
              <a:rPr lang="en-US" sz="4000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Renaissance In Education </a:t>
            </a:r>
            <a:br>
              <a:rPr lang="en-US" dirty="0" smtClean="0"/>
            </a:br>
            <a:r>
              <a:rPr lang="en-US" dirty="0" smtClean="0"/>
              <a:t>Academic Award </a:t>
            </a:r>
            <a:r>
              <a:rPr lang="en-US" dirty="0" smtClean="0"/>
              <a:t>Winner</a:t>
            </a:r>
            <a:br>
              <a:rPr lang="en-US" dirty="0" smtClean="0"/>
            </a:br>
            <a:r>
              <a:rPr lang="en-US" dirty="0" smtClean="0"/>
              <a:t>Academic Letter Award – 4 Years</a:t>
            </a:r>
            <a:br>
              <a:rPr lang="en-US" dirty="0" smtClean="0"/>
            </a:br>
            <a:r>
              <a:rPr lang="en-US" dirty="0" smtClean="0"/>
              <a:t>Academic Gold Award – 3 years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540" y="1753986"/>
            <a:ext cx="6903787" cy="541989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Future Plans:   </a:t>
            </a:r>
            <a:r>
              <a:rPr lang="en-US" dirty="0">
                <a:solidFill>
                  <a:schemeClr val="tx1"/>
                </a:solidFill>
              </a:rPr>
              <a:t>Attend Ohio State to receive my undergraduate degree and then attend graduate school to further my career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Activities/Organizations:  </a:t>
            </a:r>
            <a:r>
              <a:rPr lang="en-US" dirty="0">
                <a:solidFill>
                  <a:schemeClr val="tx1"/>
                </a:solidFill>
              </a:rPr>
              <a:t>Swim team, National Honors Society, Key Club, Interact Club, Student </a:t>
            </a:r>
            <a:r>
              <a:rPr lang="en-US" dirty="0" smtClean="0">
                <a:solidFill>
                  <a:schemeClr val="tx1"/>
                </a:solidFill>
              </a:rPr>
              <a:t>Council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Teacher Shout-out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I would like to shout out all of my teachers for leaving a positive impact on my life and guiding me in the right direction. A few teachers that I would like to personally thank would be Mr. Earls, Mr. </a:t>
            </a:r>
            <a:r>
              <a:rPr lang="en-US" dirty="0" err="1">
                <a:solidFill>
                  <a:schemeClr val="tx1"/>
                </a:solidFill>
              </a:rPr>
              <a:t>Masserey</a:t>
            </a:r>
            <a:r>
              <a:rPr lang="en-US" dirty="0">
                <a:solidFill>
                  <a:schemeClr val="tx1"/>
                </a:solidFill>
              </a:rPr>
              <a:t>, Mr. Meese, Mr. </a:t>
            </a:r>
            <a:r>
              <a:rPr lang="en-US" dirty="0" err="1">
                <a:solidFill>
                  <a:schemeClr val="tx1"/>
                </a:solidFill>
              </a:rPr>
              <a:t>Melillo</a:t>
            </a:r>
            <a:r>
              <a:rPr lang="en-US" dirty="0">
                <a:solidFill>
                  <a:schemeClr val="tx1"/>
                </a:solidFill>
              </a:rPr>
              <a:t>, Mr. Orr, Mrs. Hunter, Mrs. </a:t>
            </a:r>
            <a:r>
              <a:rPr lang="en-US" dirty="0" err="1">
                <a:solidFill>
                  <a:schemeClr val="tx1"/>
                </a:solidFill>
              </a:rPr>
              <a:t>Burd</a:t>
            </a:r>
            <a:r>
              <a:rPr lang="en-US" dirty="0">
                <a:solidFill>
                  <a:schemeClr val="tx1"/>
                </a:solidFill>
              </a:rPr>
              <a:t>, Mrs. </a:t>
            </a:r>
            <a:r>
              <a:rPr lang="en-US" dirty="0" err="1">
                <a:solidFill>
                  <a:schemeClr val="tx1"/>
                </a:solidFill>
              </a:rPr>
              <a:t>Krcelic</a:t>
            </a:r>
            <a:r>
              <a:rPr lang="en-US" dirty="0">
                <a:solidFill>
                  <a:schemeClr val="tx1"/>
                </a:solidFill>
              </a:rPr>
              <a:t>, Mrs. Hays, Mrs. Porterfield, and Mrs. Thornton. Even though I didn’t have them as teachers, I would also like to thank Ms. Chapin, Mrs. Allen, Mrs. Manzo, Mrs. </a:t>
            </a:r>
            <a:r>
              <a:rPr lang="en-US" dirty="0" err="1">
                <a:solidFill>
                  <a:schemeClr val="tx1"/>
                </a:solidFill>
              </a:rPr>
              <a:t>Midgett</a:t>
            </a:r>
            <a:r>
              <a:rPr lang="en-US" dirty="0">
                <a:solidFill>
                  <a:schemeClr val="tx1"/>
                </a:solidFill>
              </a:rPr>
              <a:t>, and Mrs. Angelo. Finally, I would like to thank Ms. </a:t>
            </a:r>
            <a:r>
              <a:rPr lang="en-US" dirty="0" err="1">
                <a:solidFill>
                  <a:schemeClr val="tx1"/>
                </a:solidFill>
              </a:rPr>
              <a:t>Kampf</a:t>
            </a:r>
            <a:r>
              <a:rPr lang="en-US" dirty="0">
                <a:solidFill>
                  <a:schemeClr val="tx1"/>
                </a:solidFill>
              </a:rPr>
              <a:t>, Mrs. </a:t>
            </a:r>
            <a:r>
              <a:rPr lang="en-US" dirty="0" err="1">
                <a:solidFill>
                  <a:schemeClr val="tx1"/>
                </a:solidFill>
              </a:rPr>
              <a:t>Mizik</a:t>
            </a:r>
            <a:r>
              <a:rPr lang="en-US" dirty="0">
                <a:solidFill>
                  <a:schemeClr val="tx1"/>
                </a:solidFill>
              </a:rPr>
              <a:t>, and Mrs. </a:t>
            </a:r>
            <a:r>
              <a:rPr lang="en-US" dirty="0" err="1">
                <a:solidFill>
                  <a:schemeClr val="tx1"/>
                </a:solidFill>
              </a:rPr>
              <a:t>Ulicny</a:t>
            </a:r>
            <a:r>
              <a:rPr lang="en-US" dirty="0">
                <a:solidFill>
                  <a:schemeClr val="tx1"/>
                </a:solidFill>
              </a:rPr>
              <a:t>. I appreciate everything you all have done for me and am grateful that I was able to meet you during my time at WGH.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Thoughts:  </a:t>
            </a:r>
            <a:r>
              <a:rPr lang="en-US" dirty="0">
                <a:solidFill>
                  <a:schemeClr val="tx1"/>
                </a:solidFill>
              </a:rPr>
              <a:t>I believe that my time at WGH has shaped who I am as a person and there is no other high school that I would have rather attended.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7753610" y="1979113"/>
            <a:ext cx="4194392" cy="3601232"/>
          </a:xfrm>
        </p:spPr>
      </p:sp>
      <p:pic>
        <p:nvPicPr>
          <p:cNvPr id="10242" name="Picture 2" descr="Male graduate silhouette - Transparent PNG &amp; SVG vector file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515389"/>
            <a:ext cx="6018414" cy="601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5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042" y="41745"/>
            <a:ext cx="6633340" cy="119667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Saria Hurt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Renaissance In Education </a:t>
            </a:r>
            <a:br>
              <a:rPr lang="en-US" dirty="0" smtClean="0"/>
            </a:br>
            <a:r>
              <a:rPr lang="en-US" dirty="0" smtClean="0"/>
              <a:t>Academic Award Winner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4043" y="2344189"/>
            <a:ext cx="6903787" cy="541989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Future Plans:   </a:t>
            </a:r>
            <a:r>
              <a:rPr lang="en-US" dirty="0">
                <a:solidFill>
                  <a:schemeClr val="tx1"/>
                </a:solidFill>
              </a:rPr>
              <a:t>I plan to attend Youngstown State University in the fall to major in communications.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Activities/Organizations:  </a:t>
            </a:r>
            <a:r>
              <a:rPr lang="en-US" dirty="0" smtClean="0">
                <a:solidFill>
                  <a:schemeClr val="tx1"/>
                </a:solidFill>
              </a:rPr>
              <a:t>Academic </a:t>
            </a:r>
            <a:r>
              <a:rPr lang="en-US" dirty="0">
                <a:solidFill>
                  <a:schemeClr val="tx1"/>
                </a:solidFill>
              </a:rPr>
              <a:t>Achievement, Our Voices Matter, Marching Band, Concert Band, Varsity </a:t>
            </a:r>
            <a:r>
              <a:rPr lang="en-US" dirty="0" smtClean="0">
                <a:solidFill>
                  <a:schemeClr val="tx1"/>
                </a:solidFill>
              </a:rPr>
              <a:t>Cheerleading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Teacher Shout-out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Mr. Sutton, Mr. Irish, Mrs. Burns, Mrs. </a:t>
            </a:r>
            <a:r>
              <a:rPr lang="en-US" dirty="0" err="1">
                <a:solidFill>
                  <a:schemeClr val="tx1"/>
                </a:solidFill>
              </a:rPr>
              <a:t>Sirney</a:t>
            </a:r>
            <a:r>
              <a:rPr lang="en-US" dirty="0">
                <a:solidFill>
                  <a:schemeClr val="tx1"/>
                </a:solidFill>
              </a:rPr>
              <a:t>, Mr. Young, Mrs. Porterfield, Mrs. </a:t>
            </a:r>
            <a:r>
              <a:rPr lang="en-US" dirty="0" smtClean="0">
                <a:solidFill>
                  <a:schemeClr val="tx1"/>
                </a:solidFill>
              </a:rPr>
              <a:t>Chapin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Thoughts</a:t>
            </a:r>
            <a:r>
              <a:rPr lang="en-US" b="1" dirty="0">
                <a:solidFill>
                  <a:schemeClr val="accent1"/>
                </a:solidFill>
              </a:rPr>
              <a:t>:  </a:t>
            </a:r>
            <a:r>
              <a:rPr lang="en-US" dirty="0">
                <a:solidFill>
                  <a:schemeClr val="tx1"/>
                </a:solidFill>
              </a:rPr>
              <a:t>I had a great time at Warren G. Harding, with lots of great memories. </a:t>
            </a:r>
            <a:r>
              <a:rPr lang="en-US" dirty="0" smtClean="0">
                <a:solidFill>
                  <a:schemeClr val="tx1"/>
                </a:solidFill>
              </a:rPr>
              <a:t>  My </a:t>
            </a:r>
            <a:r>
              <a:rPr lang="en-US" dirty="0">
                <a:solidFill>
                  <a:schemeClr val="tx1"/>
                </a:solidFill>
              </a:rPr>
              <a:t>senior year </a:t>
            </a:r>
            <a:r>
              <a:rPr lang="en-US" dirty="0" smtClean="0">
                <a:solidFill>
                  <a:schemeClr val="tx1"/>
                </a:solidFill>
              </a:rPr>
              <a:t>didn’t </a:t>
            </a:r>
            <a:r>
              <a:rPr lang="en-US" dirty="0">
                <a:solidFill>
                  <a:schemeClr val="tx1"/>
                </a:solidFill>
              </a:rPr>
              <a:t>got as planned, but its definitely one to remember. I will miss all my friends and especially my teachers. 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9" r="8059"/>
          <a:stretch>
            <a:fillRect/>
          </a:stretch>
        </p:blipFill>
        <p:spPr>
          <a:xfrm>
            <a:off x="7753350" y="1979613"/>
            <a:ext cx="4194175" cy="3600450"/>
          </a:xfrm>
        </p:spPr>
      </p:pic>
    </p:spTree>
    <p:extLst>
      <p:ext uri="{BB962C8B-B14F-4D97-AF65-F5344CB8AC3E}">
        <p14:creationId xmlns:p14="http://schemas.microsoft.com/office/powerpoint/2010/main" val="19077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042" y="41745"/>
            <a:ext cx="7279568" cy="1196670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My’Eshia</a:t>
            </a:r>
            <a:r>
              <a:rPr lang="en-US" sz="4000" dirty="0"/>
              <a:t> Grubbs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Renaissance In Education </a:t>
            </a:r>
            <a:br>
              <a:rPr lang="en-US" dirty="0" smtClean="0"/>
            </a:br>
            <a:r>
              <a:rPr lang="en-US" dirty="0" smtClean="0"/>
              <a:t>Academic Award Winner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4043" y="2344189"/>
            <a:ext cx="6903787" cy="541989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Future Plans:   </a:t>
            </a:r>
            <a:r>
              <a:rPr lang="en-US" dirty="0">
                <a:solidFill>
                  <a:schemeClr val="tx1"/>
                </a:solidFill>
              </a:rPr>
              <a:t>Youngstown State </a:t>
            </a:r>
            <a:r>
              <a:rPr lang="en-US" dirty="0" smtClean="0">
                <a:solidFill>
                  <a:schemeClr val="tx1"/>
                </a:solidFill>
              </a:rPr>
              <a:t>University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Activities/Organizations:  </a:t>
            </a:r>
            <a:r>
              <a:rPr lang="en-US" dirty="0">
                <a:solidFill>
                  <a:schemeClr val="tx1"/>
                </a:solidFill>
              </a:rPr>
              <a:t>Key club, Golf and Big </a:t>
            </a:r>
            <a:r>
              <a:rPr lang="en-US" dirty="0" smtClean="0">
                <a:solidFill>
                  <a:schemeClr val="tx1"/>
                </a:solidFill>
              </a:rPr>
              <a:t>Brother Big Sister </a:t>
            </a:r>
          </a:p>
          <a:p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b="1" dirty="0" smtClean="0">
                <a:solidFill>
                  <a:schemeClr val="accent1"/>
                </a:solidFill>
              </a:rPr>
              <a:t>Teacher Shout-out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Mr. Rising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7753610" y="1979113"/>
            <a:ext cx="4194392" cy="3601232"/>
          </a:xfrm>
        </p:spPr>
      </p:sp>
      <p:pic>
        <p:nvPicPr>
          <p:cNvPr id="7170" name="Picture 2" descr="Graduation Silhouette Png - Jumping Graduate Silhouette ...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81" l="10000" r="90000">
                        <a14:backgroundMark x1="59773" y1="17975" x2="59773" y2="17975"/>
                        <a14:backgroundMark x1="61250" y1="17975" x2="61250" y2="17975"/>
                        <a14:backgroundMark x1="53636" y1="17848" x2="53636" y2="17848"/>
                        <a14:backgroundMark x1="69886" y1="40316" x2="69886" y2="40316"/>
                        <a14:backgroundMark x1="71364" y1="24430" x2="71364" y2="24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469" y="532013"/>
            <a:ext cx="3374715" cy="605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9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041" y="41745"/>
            <a:ext cx="7166835" cy="119667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Everett Fulton </a:t>
            </a:r>
            <a:r>
              <a:rPr lang="en-US" sz="4000" dirty="0" err="1"/>
              <a:t>Burd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Renaissance In Education </a:t>
            </a:r>
            <a:br>
              <a:rPr lang="en-US" dirty="0" smtClean="0"/>
            </a:br>
            <a:r>
              <a:rPr lang="en-US" dirty="0" smtClean="0"/>
              <a:t>Academic Award Winner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4043" y="2344189"/>
            <a:ext cx="6903787" cy="541989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Future Plans:   </a:t>
            </a:r>
            <a:r>
              <a:rPr lang="en-US" dirty="0">
                <a:solidFill>
                  <a:schemeClr val="tx1"/>
                </a:solidFill>
              </a:rPr>
              <a:t>Attending Kent State </a:t>
            </a:r>
            <a:r>
              <a:rPr lang="en-US" dirty="0" smtClean="0">
                <a:solidFill>
                  <a:schemeClr val="tx1"/>
                </a:solidFill>
              </a:rPr>
              <a:t>University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Activities/Organizations:  </a:t>
            </a:r>
            <a:r>
              <a:rPr lang="en-US" dirty="0">
                <a:solidFill>
                  <a:schemeClr val="tx1"/>
                </a:solidFill>
              </a:rPr>
              <a:t>Bowling, Golf, NHS, Interact Club, Band Relay Team, Key </a:t>
            </a:r>
            <a:r>
              <a:rPr lang="en-US" dirty="0" smtClean="0">
                <a:solidFill>
                  <a:schemeClr val="tx1"/>
                </a:solidFill>
              </a:rPr>
              <a:t>Club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Teacher Shout-out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Mrs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Rentz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Thoughts</a:t>
            </a:r>
            <a:r>
              <a:rPr lang="en-US" b="1" dirty="0">
                <a:solidFill>
                  <a:schemeClr val="accent1"/>
                </a:solidFill>
              </a:rPr>
              <a:t>:  </a:t>
            </a:r>
            <a:r>
              <a:rPr lang="en-US" dirty="0">
                <a:solidFill>
                  <a:schemeClr val="tx1"/>
                </a:solidFill>
              </a:rPr>
              <a:t>I appreciate all the help and guidance I’ve gotten over the years from both adults and my peers.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0" r="11170"/>
          <a:stretch>
            <a:fillRect/>
          </a:stretch>
        </p:blipFill>
        <p:spPr>
          <a:xfrm>
            <a:off x="7753350" y="1979613"/>
            <a:ext cx="4194175" cy="3600450"/>
          </a:xfrm>
        </p:spPr>
      </p:pic>
    </p:spTree>
    <p:extLst>
      <p:ext uri="{BB962C8B-B14F-4D97-AF65-F5344CB8AC3E}">
        <p14:creationId xmlns:p14="http://schemas.microsoft.com/office/powerpoint/2010/main" val="17707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042" y="41745"/>
            <a:ext cx="6633340" cy="1637426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Cullen Faulk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Renaissance In Education </a:t>
            </a:r>
            <a:br>
              <a:rPr lang="en-US" dirty="0" smtClean="0"/>
            </a:br>
            <a:r>
              <a:rPr lang="en-US" dirty="0" smtClean="0"/>
              <a:t>Academic Award </a:t>
            </a:r>
            <a:r>
              <a:rPr lang="en-US" dirty="0" smtClean="0"/>
              <a:t>Winner</a:t>
            </a:r>
            <a:br>
              <a:rPr lang="en-US" dirty="0" smtClean="0"/>
            </a:br>
            <a:r>
              <a:rPr lang="en-US" dirty="0" smtClean="0"/>
              <a:t>Academic Letter Award – 4 years</a:t>
            </a:r>
            <a:br>
              <a:rPr lang="en-US" dirty="0" smtClean="0"/>
            </a:br>
            <a:r>
              <a:rPr lang="en-US" dirty="0" smtClean="0"/>
              <a:t>Academic Gold Award – 4 Years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8818" y="1679171"/>
            <a:ext cx="6903787" cy="541989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Future Plans:   </a:t>
            </a:r>
            <a:r>
              <a:rPr lang="en-US" dirty="0" smtClean="0">
                <a:solidFill>
                  <a:schemeClr val="tx1"/>
                </a:solidFill>
              </a:rPr>
              <a:t>I plan to attend Case Western Reserve University in the fall. I will be majoring in political science and running Track for the university.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Activities/Organizations:  </a:t>
            </a:r>
            <a:r>
              <a:rPr lang="en-US" dirty="0" smtClean="0">
                <a:solidFill>
                  <a:schemeClr val="tx1"/>
                </a:solidFill>
              </a:rPr>
              <a:t>Varsity soccer - 4 years and  co-captain for two of them. Freshman basketball.  3 years of indoor track, 3 years of cross country, and 3 years of outdoor track.  Trombone in the marching band-4 years and squad leader for two of them. NHS for two years and I was president this year. I played trombone in concert 1 and 2 both for one year and I played in symphonic 2 years. I played in the jazz 1 ensemble 2 years and the jazz 2 ensemble 2 years. I was a Civic Day representative for Harding and I got to shadow the mayor. I was also an escort for, Secretary of State, Frank </a:t>
            </a:r>
            <a:r>
              <a:rPr lang="en-US" dirty="0" err="1" smtClean="0">
                <a:solidFill>
                  <a:schemeClr val="tx1"/>
                </a:solidFill>
              </a:rPr>
              <a:t>LaRose</a:t>
            </a:r>
            <a:r>
              <a:rPr lang="en-US" dirty="0" smtClean="0">
                <a:solidFill>
                  <a:schemeClr val="tx1"/>
                </a:solidFill>
              </a:rPr>
              <a:t> when he came to speak at Harding. I played in Solo and Ensemble for 4 years and I played the District 5 OMEA Honors Band two years in a row and I was principle trombone this past year. 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Teacher Shout-out: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Thank you to Mr. </a:t>
            </a:r>
            <a:r>
              <a:rPr lang="en-US" dirty="0" err="1" smtClean="0">
                <a:solidFill>
                  <a:schemeClr val="tx1"/>
                </a:solidFill>
              </a:rPr>
              <a:t>Melillo</a:t>
            </a:r>
            <a:r>
              <a:rPr lang="en-US" dirty="0" smtClean="0">
                <a:solidFill>
                  <a:schemeClr val="tx1"/>
                </a:solidFill>
              </a:rPr>
              <a:t> for challenging me to love literature and thank you to Mrs. Porterfield for helping me appreciate American history.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7753610" y="1979113"/>
            <a:ext cx="4194392" cy="3601232"/>
          </a:xfrm>
        </p:spPr>
      </p:sp>
      <p:pic>
        <p:nvPicPr>
          <p:cNvPr id="9220" name="Picture 4" descr="Male graduate holding diploma silhouette - Transparent PNG &amp; SVG 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814" y="263495"/>
            <a:ext cx="6378373" cy="637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4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042" y="41745"/>
            <a:ext cx="7605246" cy="119667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Madison Lynn </a:t>
            </a:r>
            <a:r>
              <a:rPr lang="en-US" sz="4000" dirty="0" err="1"/>
              <a:t>Osmon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Renaissance In Education </a:t>
            </a:r>
            <a:br>
              <a:rPr lang="en-US" dirty="0" smtClean="0"/>
            </a:br>
            <a:r>
              <a:rPr lang="en-US" dirty="0" smtClean="0"/>
              <a:t>Academic Award Winner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4043" y="2344189"/>
            <a:ext cx="6903787" cy="541989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Future Plans</a:t>
            </a:r>
            <a:r>
              <a:rPr lang="en-US" b="1" smtClean="0">
                <a:solidFill>
                  <a:schemeClr val="accent1"/>
                </a:solidFill>
              </a:rPr>
              <a:t>:   </a:t>
            </a:r>
            <a:r>
              <a:rPr lang="en-US" smtClean="0">
                <a:solidFill>
                  <a:schemeClr val="tx1"/>
                </a:solidFill>
              </a:rPr>
              <a:t>Attend College ( </a:t>
            </a:r>
            <a:r>
              <a:rPr lang="en-US" dirty="0">
                <a:solidFill>
                  <a:schemeClr val="tx1"/>
                </a:solidFill>
              </a:rPr>
              <a:t>Eastern Gateway) 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Activities/Organizations:  </a:t>
            </a:r>
            <a:r>
              <a:rPr lang="en-US" dirty="0">
                <a:solidFill>
                  <a:schemeClr val="tx1"/>
                </a:solidFill>
              </a:rPr>
              <a:t>Acapella Choir 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Teacher Shout-out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Mrs. Wilson , </a:t>
            </a:r>
            <a:r>
              <a:rPr lang="en-US" dirty="0" smtClean="0">
                <a:solidFill>
                  <a:schemeClr val="tx1"/>
                </a:solidFill>
              </a:rPr>
              <a:t>she’s </a:t>
            </a:r>
            <a:r>
              <a:rPr lang="en-US" dirty="0">
                <a:solidFill>
                  <a:schemeClr val="tx1"/>
                </a:solidFill>
              </a:rPr>
              <a:t>done </a:t>
            </a:r>
            <a:r>
              <a:rPr lang="en-US" dirty="0" smtClean="0">
                <a:solidFill>
                  <a:schemeClr val="tx1"/>
                </a:solidFill>
              </a:rPr>
              <a:t>a lot </a:t>
            </a:r>
            <a:r>
              <a:rPr lang="en-US" dirty="0">
                <a:solidFill>
                  <a:schemeClr val="tx1"/>
                </a:solidFill>
              </a:rPr>
              <a:t>for me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8" b="17808"/>
          <a:stretch>
            <a:fillRect/>
          </a:stretch>
        </p:blipFill>
        <p:spPr>
          <a:xfrm>
            <a:off x="7753350" y="1979613"/>
            <a:ext cx="4194175" cy="3600450"/>
          </a:xfrm>
        </p:spPr>
      </p:pic>
    </p:spTree>
    <p:extLst>
      <p:ext uri="{BB962C8B-B14F-4D97-AF65-F5344CB8AC3E}">
        <p14:creationId xmlns:p14="http://schemas.microsoft.com/office/powerpoint/2010/main" val="31145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8329354" y="640080"/>
            <a:ext cx="3541222" cy="5261957"/>
          </a:xfrm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042" y="41745"/>
            <a:ext cx="6633340" cy="2003186"/>
          </a:xfrm>
        </p:spPr>
        <p:txBody>
          <a:bodyPr>
            <a:normAutofit/>
          </a:bodyPr>
          <a:lstStyle/>
          <a:p>
            <a:r>
              <a:rPr lang="en-US" sz="4000" dirty="0"/>
              <a:t>Patrick </a:t>
            </a:r>
            <a:r>
              <a:rPr lang="en-US" sz="4000" dirty="0" err="1"/>
              <a:t>Reibold</a:t>
            </a:r>
            <a:r>
              <a:rPr lang="en-US" sz="4000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Renaissance In Education </a:t>
            </a:r>
            <a:br>
              <a:rPr lang="en-US" dirty="0" smtClean="0"/>
            </a:br>
            <a:r>
              <a:rPr lang="en-US" dirty="0" smtClean="0"/>
              <a:t>Academic Award </a:t>
            </a:r>
            <a:r>
              <a:rPr lang="en-US" dirty="0" smtClean="0"/>
              <a:t>Winner</a:t>
            </a:r>
            <a:br>
              <a:rPr lang="en-US" dirty="0" smtClean="0"/>
            </a:br>
            <a:r>
              <a:rPr lang="en-US" dirty="0" smtClean="0"/>
              <a:t>Academic Letter Award</a:t>
            </a:r>
            <a:br>
              <a:rPr lang="en-US" dirty="0" smtClean="0"/>
            </a:br>
            <a:r>
              <a:rPr lang="en-US" dirty="0" smtClean="0"/>
              <a:t>Academic Gold Award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4042" y="2298640"/>
            <a:ext cx="6633339" cy="541989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Future Plans:   </a:t>
            </a:r>
            <a:r>
              <a:rPr lang="en-US" dirty="0">
                <a:solidFill>
                  <a:schemeClr val="tx1"/>
                </a:solidFill>
              </a:rPr>
              <a:t>Military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Activities/Organizations:  </a:t>
            </a:r>
            <a:r>
              <a:rPr lang="en-US" dirty="0" smtClean="0">
                <a:solidFill>
                  <a:schemeClr val="tx1"/>
                </a:solidFill>
              </a:rPr>
              <a:t>Bowling </a:t>
            </a:r>
            <a:r>
              <a:rPr lang="en-US" dirty="0">
                <a:solidFill>
                  <a:schemeClr val="tx1"/>
                </a:solidFill>
              </a:rPr>
              <a:t>team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Teacher Shout-out:  </a:t>
            </a:r>
            <a:r>
              <a:rPr lang="en-US" dirty="0">
                <a:solidFill>
                  <a:schemeClr val="tx1"/>
                </a:solidFill>
              </a:rPr>
              <a:t>Mrs. </a:t>
            </a:r>
            <a:r>
              <a:rPr lang="en-US" dirty="0" err="1">
                <a:solidFill>
                  <a:schemeClr val="tx1"/>
                </a:solidFill>
              </a:rPr>
              <a:t>Rentz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8194" name="Picture 2" descr="Graduate Silhouette Graduation Silhouette Image Provided 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1" b="99894" l="10000" r="90000">
                        <a14:backgroundMark x1="52778" y1="12156" x2="52778" y2="12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296" y="678960"/>
            <a:ext cx="4196718" cy="551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2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8329354" y="640080"/>
            <a:ext cx="3541222" cy="5261957"/>
          </a:xfrm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042" y="41744"/>
            <a:ext cx="6633340" cy="190343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Santino </a:t>
            </a:r>
            <a:r>
              <a:rPr lang="en-US" sz="4000" dirty="0" err="1" smtClean="0"/>
              <a:t>DiCenso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Renaissance In Education </a:t>
            </a:r>
            <a:br>
              <a:rPr lang="en-US" dirty="0" smtClean="0"/>
            </a:br>
            <a:r>
              <a:rPr lang="en-US" dirty="0" smtClean="0"/>
              <a:t>Academic Award </a:t>
            </a:r>
            <a:r>
              <a:rPr lang="en-US" dirty="0" smtClean="0"/>
              <a:t>Winner</a:t>
            </a:r>
            <a:br>
              <a:rPr lang="en-US" dirty="0" smtClean="0"/>
            </a:br>
            <a:r>
              <a:rPr lang="en-US" dirty="0" smtClean="0"/>
              <a:t>Academic Letter Award – 2 Years</a:t>
            </a:r>
            <a:br>
              <a:rPr lang="en-US" dirty="0" smtClean="0"/>
            </a:br>
            <a:r>
              <a:rPr lang="en-US" dirty="0" smtClean="0"/>
              <a:t>Academic Gold Award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4042" y="2298640"/>
            <a:ext cx="6633339" cy="541989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Future Plans:   </a:t>
            </a:r>
            <a:r>
              <a:rPr lang="en-US" dirty="0" smtClean="0">
                <a:solidFill>
                  <a:schemeClr val="tx1"/>
                </a:solidFill>
              </a:rPr>
              <a:t>Study Information Technology at Youngstown State University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Activities/Organizations:  </a:t>
            </a:r>
            <a:r>
              <a:rPr lang="en-US" dirty="0" smtClean="0">
                <a:solidFill>
                  <a:schemeClr val="tx1"/>
                </a:solidFill>
              </a:rPr>
              <a:t>Swimming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Teacher Shout-out:  </a:t>
            </a:r>
            <a:r>
              <a:rPr lang="en-US" dirty="0">
                <a:solidFill>
                  <a:schemeClr val="tx1"/>
                </a:solidFill>
              </a:rPr>
              <a:t>Mrs. </a:t>
            </a:r>
            <a:r>
              <a:rPr lang="en-US" dirty="0" err="1" smtClean="0">
                <a:solidFill>
                  <a:schemeClr val="tx1"/>
                </a:solidFill>
              </a:rPr>
              <a:t>Burd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1266" name="Picture 2" descr="Jumping graduate holding diploma silhouette - Transparent PNG 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832657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8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8329354" y="640080"/>
            <a:ext cx="3541222" cy="5261957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4289" y="482139"/>
            <a:ext cx="6633339" cy="5419898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110222"/>
              </p:ext>
            </p:extLst>
          </p:nvPr>
        </p:nvGraphicFramePr>
        <p:xfrm>
          <a:off x="415636" y="515387"/>
          <a:ext cx="1642846" cy="571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2846">
                  <a:extLst>
                    <a:ext uri="{9D8B030D-6E8A-4147-A177-3AD203B41FA5}">
                      <a16:colId xmlns:a16="http://schemas.microsoft.com/office/drawing/2014/main" val="3451618954"/>
                    </a:ext>
                  </a:extLst>
                </a:gridCol>
              </a:tblGrid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Destiny Acklin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833026778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Jordan Adkins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4148811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Xavier Allen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946690134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Sarah Alonzo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730964316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Judit Angel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3241960770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Brandon Arnold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3513201647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Precious Ball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475286436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Taylor Baughman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2442913862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Mackenzie Beaman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4103106231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Jasmyn Bennett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347644046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Ta'Teyana Bennett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316002272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Deandrea Brantley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065352554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Kennedi Brazell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3047644257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Kunia Brown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111129288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Marcus Brown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963545338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Everett Burd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2438428182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Dante' Chattman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2641103723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Lariah Coker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493167757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Nadia Currence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284886137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Elora</a:t>
                      </a:r>
                      <a:r>
                        <a:rPr lang="en-US" sz="1100" u="none" strike="noStrike" dirty="0">
                          <a:effectLst/>
                        </a:rPr>
                        <a:t> Davis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26704097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332335"/>
              </p:ext>
            </p:extLst>
          </p:nvPr>
        </p:nvGraphicFramePr>
        <p:xfrm>
          <a:off x="1889157" y="498761"/>
          <a:ext cx="1770610" cy="571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0610">
                  <a:extLst>
                    <a:ext uri="{9D8B030D-6E8A-4147-A177-3AD203B41FA5}">
                      <a16:colId xmlns:a16="http://schemas.microsoft.com/office/drawing/2014/main" val="1303124199"/>
                    </a:ext>
                  </a:extLst>
                </a:gridCol>
              </a:tblGrid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Santino </a:t>
                      </a:r>
                      <a:r>
                        <a:rPr lang="en-US" sz="1100" u="none" strike="noStrike" dirty="0" err="1">
                          <a:effectLst/>
                        </a:rPr>
                        <a:t>DiCenso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3175155496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Trinity Ellis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861068622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Cullen Faulk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57295275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Marissa Gomez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3990316524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Jasier Graham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2099744846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My'Eshia Grubbs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3964767023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Jason Hafner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3815531534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India Hall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3152801198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Nevaeh Hall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91892731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Shyona Harbin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4205653902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David Harries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270815833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Karlie Heilman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42320675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Shannon Holmes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280441524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Saria Hurt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042308971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Darrien Jackson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3845312482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Jazmine Johnson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3211389879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Michael Kellar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2439348008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Cameron Knupp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412783053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Allie Kozak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9122210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Brendan </a:t>
                      </a:r>
                      <a:r>
                        <a:rPr lang="en-US" sz="1100" u="none" strike="noStrike" dirty="0" err="1">
                          <a:effectLst/>
                        </a:rPr>
                        <a:t>Leecue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53399555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280416"/>
              </p:ext>
            </p:extLst>
          </p:nvPr>
        </p:nvGraphicFramePr>
        <p:xfrm>
          <a:off x="3638947" y="515387"/>
          <a:ext cx="1853517" cy="571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3517">
                  <a:extLst>
                    <a:ext uri="{9D8B030D-6E8A-4147-A177-3AD203B41FA5}">
                      <a16:colId xmlns:a16="http://schemas.microsoft.com/office/drawing/2014/main" val="3473603160"/>
                    </a:ext>
                  </a:extLst>
                </a:gridCol>
              </a:tblGrid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Jamieer</a:t>
                      </a:r>
                      <a:r>
                        <a:rPr lang="en-US" sz="1100" u="none" strike="noStrike" dirty="0">
                          <a:effectLst/>
                        </a:rPr>
                        <a:t> Lowe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2192644979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Charles Maiden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3413541536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Peyton Mann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2718335086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Destinee Mason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035673996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Envy McDaniels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569084992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Basia McGhee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2984255396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Nalida McQueen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3228452764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Braeden Morris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400030905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Noah Murry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626455889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Jessica  Oakes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86498618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Byancah Oliver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656322344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Giovanni Orr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811885725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Madison Osmon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3388525834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Sabrina Pierson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2204898316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Alexandria Platt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2742615040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Chryssean Poole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23646873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Alaya Prichard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229513755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Patrick Reibold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706183717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Anthony Rice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2548650689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Alexander Richards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2816494388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358367"/>
              </p:ext>
            </p:extLst>
          </p:nvPr>
        </p:nvGraphicFramePr>
        <p:xfrm>
          <a:off x="5370019" y="498761"/>
          <a:ext cx="1637609" cy="571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7609">
                  <a:extLst>
                    <a:ext uri="{9D8B030D-6E8A-4147-A177-3AD203B41FA5}">
                      <a16:colId xmlns:a16="http://schemas.microsoft.com/office/drawing/2014/main" val="965210316"/>
                    </a:ext>
                  </a:extLst>
                </a:gridCol>
              </a:tblGrid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Morgan Riley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933471185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Kimberly Shearer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4187267701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Nikolai Shesko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2772641576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Antwon Slocum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4224527930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Leila Smith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4049356999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Janise Spencer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488901986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Michelle Stanton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06438089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Reed Stanyard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2333224287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Paityn Stienstra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173340733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Cassandra Stytle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3618809273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Jersie Thomas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35717693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Kaia Toles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2591006852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Nikolas Uthe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251231700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Jacob Waldman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603661970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Rebecca Welker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2835721883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Nikiya Whiddon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3426989050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Tra'Layah White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672592345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Jah'Zhire Williams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674107297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Megan Williams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3235069690"/>
                  </a:ext>
                </a:extLst>
              </a:tr>
              <a:tr h="2855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Bryesha</a:t>
                      </a:r>
                      <a:r>
                        <a:rPr lang="en-US" sz="1100" u="none" strike="noStrike" dirty="0">
                          <a:effectLst/>
                        </a:rPr>
                        <a:t> Woods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88" marR="7188" marT="7188" marB="0" anchor="b"/>
                </a:tc>
                <a:extLst>
                  <a:ext uri="{0D108BD9-81ED-4DB2-BD59-A6C34878D82A}">
                    <a16:rowId xmlns:a16="http://schemas.microsoft.com/office/drawing/2014/main" val="1427740369"/>
                  </a:ext>
                </a:extLst>
              </a:tr>
            </a:tbl>
          </a:graphicData>
        </a:graphic>
      </p:graphicFrame>
      <p:pic>
        <p:nvPicPr>
          <p:cNvPr id="12290" name="Picture 2" descr="School Black And White png download - 938*791 - Free Transparent 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37" b="99868" l="0" r="93778">
                        <a14:backgroundMark x1="37000" y1="46579" x2="37000" y2="46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929" y="989216"/>
            <a:ext cx="5649945" cy="515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01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 b="12604"/>
          <a:stretch>
            <a:fillRect/>
          </a:stretch>
        </p:blipFill>
        <p:spPr>
          <a:xfrm>
            <a:off x="8329613" y="639763"/>
            <a:ext cx="3541712" cy="52625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042" y="41745"/>
            <a:ext cx="6749718" cy="1703928"/>
          </a:xfrm>
        </p:spPr>
        <p:txBody>
          <a:bodyPr>
            <a:normAutofit/>
          </a:bodyPr>
          <a:lstStyle/>
          <a:p>
            <a:r>
              <a:rPr lang="en-US" sz="4000" dirty="0"/>
              <a:t>Kimberly Shearer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Renaissance In Education </a:t>
            </a:r>
            <a:br>
              <a:rPr lang="en-US" dirty="0" smtClean="0"/>
            </a:br>
            <a:r>
              <a:rPr lang="en-US" dirty="0" smtClean="0"/>
              <a:t>Academic Award </a:t>
            </a:r>
            <a:r>
              <a:rPr lang="en-US" dirty="0" smtClean="0"/>
              <a:t>Winner</a:t>
            </a:r>
            <a:br>
              <a:rPr lang="en-US" dirty="0" smtClean="0"/>
            </a:br>
            <a:r>
              <a:rPr lang="en-US" dirty="0" smtClean="0"/>
              <a:t>Academic Letter Award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4043" y="2344189"/>
            <a:ext cx="6633339" cy="541989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Future Plans:   </a:t>
            </a:r>
            <a:r>
              <a:rPr lang="en-US" dirty="0" smtClean="0">
                <a:solidFill>
                  <a:schemeClr val="tx1"/>
                </a:solidFill>
              </a:rPr>
              <a:t>Attend Kent </a:t>
            </a:r>
            <a:r>
              <a:rPr lang="en-US" dirty="0">
                <a:solidFill>
                  <a:schemeClr val="tx1"/>
                </a:solidFill>
              </a:rPr>
              <a:t>State University to major in Nursing </a:t>
            </a:r>
            <a:r>
              <a:rPr lang="en-US" dirty="0" smtClean="0">
                <a:solidFill>
                  <a:schemeClr val="tx1"/>
                </a:solidFill>
              </a:rPr>
              <a:t>Teacher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Activities/Organizations:  </a:t>
            </a:r>
            <a:r>
              <a:rPr lang="en-US" dirty="0" smtClean="0">
                <a:solidFill>
                  <a:schemeClr val="tx1"/>
                </a:solidFill>
              </a:rPr>
              <a:t>Soccer </a:t>
            </a:r>
            <a:r>
              <a:rPr lang="en-US" dirty="0">
                <a:solidFill>
                  <a:schemeClr val="tx1"/>
                </a:solidFill>
              </a:rPr>
              <a:t>and Softball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Teacher Shout-out</a:t>
            </a:r>
            <a:r>
              <a:rPr lang="en-US" b="1" dirty="0">
                <a:solidFill>
                  <a:schemeClr val="accent1"/>
                </a:solidFill>
              </a:rPr>
              <a:t>:  </a:t>
            </a:r>
            <a:r>
              <a:rPr lang="en-US" dirty="0" err="1">
                <a:solidFill>
                  <a:schemeClr val="tx1"/>
                </a:solidFill>
              </a:rPr>
              <a:t>Mrs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Scarmack</a:t>
            </a:r>
            <a:r>
              <a:rPr lang="en-US" dirty="0">
                <a:solidFill>
                  <a:schemeClr val="tx1"/>
                </a:solidFill>
              </a:rPr>
              <a:t> - She is the absolute best. This woman has helped me through my senior year and I truly appreciate her. She is the most hardworking, strong minded and caring person, and will do anything for her students.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Thoughts</a:t>
            </a:r>
            <a:r>
              <a:rPr lang="en-US" b="1" dirty="0" smtClean="0">
                <a:solidFill>
                  <a:schemeClr val="tx1"/>
                </a:solidFill>
              </a:rPr>
              <a:t>:   </a:t>
            </a:r>
            <a:r>
              <a:rPr lang="en-US" dirty="0">
                <a:solidFill>
                  <a:schemeClr val="tx1"/>
                </a:solidFill>
              </a:rPr>
              <a:t>That the staff really does care about the students. After having a baby I found myself overwhelmed and stressed about school, but they understood and helped me through </a:t>
            </a:r>
            <a:r>
              <a:rPr lang="en-US" dirty="0"/>
              <a:t>anything I needed. WGH is really great. 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042" y="41745"/>
            <a:ext cx="6533587" cy="2003186"/>
          </a:xfrm>
        </p:spPr>
        <p:txBody>
          <a:bodyPr>
            <a:normAutofit/>
          </a:bodyPr>
          <a:lstStyle/>
          <a:p>
            <a:r>
              <a:rPr lang="en-US" sz="4000" dirty="0"/>
              <a:t>Peyton Mann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Renaissance In Education </a:t>
            </a:r>
            <a:br>
              <a:rPr lang="en-US" dirty="0" smtClean="0"/>
            </a:br>
            <a:r>
              <a:rPr lang="en-US" dirty="0" smtClean="0"/>
              <a:t>Academic Award </a:t>
            </a:r>
            <a:r>
              <a:rPr lang="en-US" dirty="0" smtClean="0"/>
              <a:t>Winner</a:t>
            </a:r>
            <a:br>
              <a:rPr lang="en-US" dirty="0" smtClean="0"/>
            </a:br>
            <a:r>
              <a:rPr lang="en-US" dirty="0" smtClean="0"/>
              <a:t>Academic Letter Award – 2 Years</a:t>
            </a:r>
            <a:br>
              <a:rPr lang="en-US" dirty="0" smtClean="0"/>
            </a:br>
            <a:r>
              <a:rPr lang="en-US" dirty="0" smtClean="0"/>
              <a:t>Gold Award 1-Year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4043" y="2344189"/>
            <a:ext cx="6633339" cy="541989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Future Plans:   </a:t>
            </a:r>
            <a:r>
              <a:rPr lang="en-US" dirty="0">
                <a:solidFill>
                  <a:schemeClr val="tx1"/>
                </a:solidFill>
              </a:rPr>
              <a:t>Attend YSU to major in Civil Engineering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Activities/Organizations:  </a:t>
            </a:r>
            <a:r>
              <a:rPr lang="en-US" dirty="0">
                <a:solidFill>
                  <a:schemeClr val="tx1"/>
                </a:solidFill>
              </a:rPr>
              <a:t>Academic Achievers, Jazz Band, Marching Band, Tennis, Student Council, Relay for Life, Big Brother Big Sister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Teacher Shout-out</a:t>
            </a:r>
            <a:r>
              <a:rPr lang="en-US" b="1" dirty="0">
                <a:solidFill>
                  <a:schemeClr val="accent1"/>
                </a:solidFill>
              </a:rPr>
              <a:t>:  </a:t>
            </a:r>
            <a:r>
              <a:rPr lang="en-US" dirty="0">
                <a:solidFill>
                  <a:schemeClr val="tx1"/>
                </a:solidFill>
              </a:rPr>
              <a:t>Shout out to </a:t>
            </a:r>
            <a:r>
              <a:rPr lang="en-US" dirty="0" err="1">
                <a:solidFill>
                  <a:schemeClr val="tx1"/>
                </a:solidFill>
              </a:rPr>
              <a:t>SirnDog</a:t>
            </a:r>
            <a:r>
              <a:rPr lang="en-US" dirty="0">
                <a:solidFill>
                  <a:schemeClr val="tx1"/>
                </a:solidFill>
              </a:rPr>
              <a:t>, Ms. </a:t>
            </a:r>
            <a:r>
              <a:rPr lang="en-US" dirty="0" err="1">
                <a:solidFill>
                  <a:schemeClr val="tx1"/>
                </a:solidFill>
              </a:rPr>
              <a:t>Kampf</a:t>
            </a:r>
            <a:r>
              <a:rPr lang="en-US" dirty="0">
                <a:solidFill>
                  <a:schemeClr val="tx1"/>
                </a:solidFill>
              </a:rPr>
              <a:t>, Ms. Wilson, Ms. Hays, Mrs. </a:t>
            </a:r>
            <a:r>
              <a:rPr lang="en-US" dirty="0" err="1">
                <a:solidFill>
                  <a:schemeClr val="tx1"/>
                </a:solidFill>
              </a:rPr>
              <a:t>Burd</a:t>
            </a:r>
            <a:r>
              <a:rPr lang="en-US" dirty="0">
                <a:solidFill>
                  <a:schemeClr val="tx1"/>
                </a:solidFill>
              </a:rPr>
              <a:t>, Mr. Whit, Ms. </a:t>
            </a:r>
            <a:r>
              <a:rPr lang="en-US" dirty="0" err="1">
                <a:solidFill>
                  <a:schemeClr val="tx1"/>
                </a:solidFill>
              </a:rPr>
              <a:t>Mizik</a:t>
            </a:r>
            <a:r>
              <a:rPr lang="en-US" dirty="0">
                <a:solidFill>
                  <a:schemeClr val="tx1"/>
                </a:solidFill>
              </a:rPr>
              <a:t>, and everyone else I can’t think of right now.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I </a:t>
            </a:r>
            <a:r>
              <a:rPr lang="en-US" dirty="0"/>
              <a:t>needed. WGH is really great. 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028" name="Picture 4" descr="Male graduate silhouette (With images) | Graduation clip art 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8" b="96519" l="9972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433" y="3350029"/>
            <a:ext cx="6158113" cy="362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49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288" y="232756"/>
            <a:ext cx="6733093" cy="139635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Karlie </a:t>
            </a:r>
            <a:r>
              <a:rPr lang="en-US" sz="4000" dirty="0" err="1"/>
              <a:t>Heilman</a:t>
            </a:r>
            <a:r>
              <a:rPr lang="en-US" sz="4000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Renaissance In Education </a:t>
            </a:r>
            <a:br>
              <a:rPr lang="en-US" dirty="0" smtClean="0"/>
            </a:br>
            <a:r>
              <a:rPr lang="en-US" dirty="0" smtClean="0"/>
              <a:t>Academic Award </a:t>
            </a:r>
            <a:r>
              <a:rPr lang="en-US" dirty="0" smtClean="0"/>
              <a:t>Winner</a:t>
            </a:r>
            <a:br>
              <a:rPr lang="en-US" dirty="0" smtClean="0"/>
            </a:br>
            <a:r>
              <a:rPr lang="en-US" dirty="0" smtClean="0"/>
              <a:t>Academic Letter Award – 4 Years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4043" y="2344189"/>
            <a:ext cx="6633339" cy="541989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Future Plans</a:t>
            </a:r>
            <a:r>
              <a:rPr lang="en-US" b="1" dirty="0" smtClean="0">
                <a:solidFill>
                  <a:schemeClr val="tx1"/>
                </a:solidFill>
              </a:rPr>
              <a:t>:   </a:t>
            </a:r>
            <a:r>
              <a:rPr lang="en-US" dirty="0">
                <a:solidFill>
                  <a:schemeClr val="tx1"/>
                </a:solidFill>
              </a:rPr>
              <a:t>To attend L</a:t>
            </a:r>
            <a:r>
              <a:rPr lang="en-US" dirty="0" smtClean="0">
                <a:solidFill>
                  <a:schemeClr val="tx1"/>
                </a:solidFill>
              </a:rPr>
              <a:t>ourdes University </a:t>
            </a:r>
            <a:r>
              <a:rPr lang="en-US" dirty="0">
                <a:solidFill>
                  <a:schemeClr val="tx1"/>
                </a:solidFill>
              </a:rPr>
              <a:t>on a soccer scholarship to major in pre-physical therapy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Activities/Organizations:  </a:t>
            </a:r>
            <a:r>
              <a:rPr lang="en-US" dirty="0">
                <a:solidFill>
                  <a:schemeClr val="tx1"/>
                </a:solidFill>
              </a:rPr>
              <a:t>Key club, interact, national honors society, band, soccer, softball, basketball, and </a:t>
            </a:r>
            <a:r>
              <a:rPr lang="en-US" dirty="0" smtClean="0">
                <a:solidFill>
                  <a:schemeClr val="tx1"/>
                </a:solidFill>
              </a:rPr>
              <a:t>tennis, Relay for Life, Big Brothers Big sisters.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Teacher Shout-out</a:t>
            </a:r>
            <a:r>
              <a:rPr lang="en-US" b="1" dirty="0">
                <a:solidFill>
                  <a:schemeClr val="accent1"/>
                </a:solidFill>
              </a:rPr>
              <a:t>:  </a:t>
            </a:r>
            <a:r>
              <a:rPr lang="en-US" dirty="0">
                <a:solidFill>
                  <a:schemeClr val="tx1"/>
                </a:solidFill>
              </a:rPr>
              <a:t>Mrs. Allen she’s pretty great, and she does a lot for her students</a:t>
            </a:r>
            <a:r>
              <a:rPr lang="en-US" dirty="0" smtClean="0">
                <a:solidFill>
                  <a:schemeClr val="tx1"/>
                </a:solidFill>
              </a:rPr>
              <a:t>👍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Thoughts</a:t>
            </a:r>
            <a:r>
              <a:rPr lang="en-US" b="1" dirty="0" smtClean="0">
                <a:solidFill>
                  <a:schemeClr val="tx1"/>
                </a:solidFill>
              </a:rPr>
              <a:t>:   </a:t>
            </a:r>
            <a:r>
              <a:rPr lang="en-US" dirty="0">
                <a:solidFill>
                  <a:schemeClr val="tx1"/>
                </a:solidFill>
              </a:rPr>
              <a:t>WCS gave me a chance to do so many great things I never thought possible. They gave me the resources to become </a:t>
            </a:r>
            <a:r>
              <a:rPr lang="en-US" dirty="0" smtClean="0">
                <a:solidFill>
                  <a:schemeClr val="tx1"/>
                </a:solidFill>
              </a:rPr>
              <a:t>successful! </a:t>
            </a:r>
            <a:r>
              <a:rPr lang="en-US" dirty="0" smtClean="0"/>
              <a:t> </a:t>
            </a:r>
            <a:r>
              <a:rPr lang="en-US" dirty="0"/>
              <a:t>needed. WGH is really great. 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2052" name="Picture 4" descr="Girl Graduate Silhouette - Graduation Png - Free Transparent PNG ...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9" b="99195" l="238" r="982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611" y="1023852"/>
            <a:ext cx="3278511" cy="533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042" y="41744"/>
            <a:ext cx="6558525" cy="1928371"/>
          </a:xfrm>
        </p:spPr>
        <p:txBody>
          <a:bodyPr>
            <a:normAutofit/>
          </a:bodyPr>
          <a:lstStyle/>
          <a:p>
            <a:r>
              <a:rPr lang="en-US" sz="4000" dirty="0"/>
              <a:t>Cameron </a:t>
            </a:r>
            <a:r>
              <a:rPr lang="en-US" sz="4000" dirty="0" err="1"/>
              <a:t>Knupp</a:t>
            </a:r>
            <a:r>
              <a:rPr lang="en-US" sz="4000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Renaissance In Education </a:t>
            </a:r>
            <a:br>
              <a:rPr lang="en-US" dirty="0" smtClean="0"/>
            </a:br>
            <a:r>
              <a:rPr lang="en-US" dirty="0" smtClean="0"/>
              <a:t>Academic Award </a:t>
            </a:r>
            <a:r>
              <a:rPr lang="en-US" dirty="0" smtClean="0"/>
              <a:t>Winner</a:t>
            </a:r>
            <a:br>
              <a:rPr lang="en-US" dirty="0" smtClean="0"/>
            </a:br>
            <a:r>
              <a:rPr lang="en-US" dirty="0" smtClean="0"/>
              <a:t>Academic Letter Award – 4 Years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4043" y="2344189"/>
            <a:ext cx="6633339" cy="541989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Future Plans:   </a:t>
            </a:r>
            <a:r>
              <a:rPr lang="en-US" dirty="0">
                <a:solidFill>
                  <a:schemeClr val="tx1"/>
                </a:solidFill>
              </a:rPr>
              <a:t>Attend Ohio University to major in Journalism News and </a:t>
            </a:r>
            <a:r>
              <a:rPr lang="en-US" dirty="0" smtClean="0">
                <a:solidFill>
                  <a:schemeClr val="tx1"/>
                </a:solidFill>
              </a:rPr>
              <a:t>Information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Activities/Organizations:  </a:t>
            </a:r>
            <a:r>
              <a:rPr lang="en-US" dirty="0">
                <a:solidFill>
                  <a:schemeClr val="tx1"/>
                </a:solidFill>
              </a:rPr>
              <a:t>Soccer, Baseball, NHS</a:t>
            </a:r>
            <a:r>
              <a:rPr lang="en-US" dirty="0" smtClean="0">
                <a:solidFill>
                  <a:schemeClr val="tx1"/>
                </a:solidFill>
              </a:rPr>
              <a:t>,  </a:t>
            </a:r>
            <a:r>
              <a:rPr lang="en-US" dirty="0">
                <a:solidFill>
                  <a:schemeClr val="tx1"/>
                </a:solidFill>
              </a:rPr>
              <a:t>WSCN, </a:t>
            </a:r>
            <a:r>
              <a:rPr lang="en-US" dirty="0" smtClean="0">
                <a:solidFill>
                  <a:schemeClr val="tx1"/>
                </a:solidFill>
              </a:rPr>
              <a:t> Tic </a:t>
            </a:r>
            <a:r>
              <a:rPr lang="en-US" dirty="0">
                <a:solidFill>
                  <a:schemeClr val="tx1"/>
                </a:solidFill>
              </a:rPr>
              <a:t>Tac Relay for Life,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Magricals</a:t>
            </a:r>
            <a:r>
              <a:rPr lang="en-US" dirty="0">
                <a:solidFill>
                  <a:schemeClr val="tx1"/>
                </a:solidFill>
              </a:rPr>
              <a:t>, Big Brother/Big Sister, </a:t>
            </a:r>
            <a:r>
              <a:rPr lang="en-US" dirty="0" smtClean="0">
                <a:solidFill>
                  <a:schemeClr val="tx1"/>
                </a:solidFill>
              </a:rPr>
              <a:t> S.M.A.S.H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Teacher Shout-out</a:t>
            </a:r>
            <a:r>
              <a:rPr lang="en-US" b="1" dirty="0">
                <a:solidFill>
                  <a:schemeClr val="accent1"/>
                </a:solidFill>
              </a:rPr>
              <a:t>:  </a:t>
            </a:r>
            <a:r>
              <a:rPr lang="en-US" dirty="0">
                <a:solidFill>
                  <a:schemeClr val="tx1"/>
                </a:solidFill>
              </a:rPr>
              <a:t>Mr. Whitacre for all his guidance in helping me pursue a career in broadcasting. </a:t>
            </a:r>
            <a:r>
              <a:rPr lang="en-US" dirty="0" smtClean="0">
                <a:solidFill>
                  <a:schemeClr val="tx1"/>
                </a:solidFill>
              </a:rPr>
              <a:t> Mrs</a:t>
            </a:r>
            <a:r>
              <a:rPr lang="en-US" dirty="0">
                <a:solidFill>
                  <a:schemeClr val="tx1"/>
                </a:solidFill>
              </a:rPr>
              <a:t>. Allen for being a great school mom.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Mrs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Mizik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for all her help with my transition in and out of High School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Thoughts</a:t>
            </a:r>
            <a:r>
              <a:rPr lang="en-US" b="1" dirty="0" smtClean="0">
                <a:solidFill>
                  <a:schemeClr val="tx1"/>
                </a:solidFill>
              </a:rPr>
              <a:t>:   </a:t>
            </a:r>
            <a:r>
              <a:rPr lang="en-US" dirty="0">
                <a:solidFill>
                  <a:schemeClr val="tx1"/>
                </a:solidFill>
              </a:rPr>
              <a:t>My time at Harding has been some of the best times of my life. The teachers, coaches, counselors, and faculty are second to none. </a:t>
            </a:r>
            <a:r>
              <a:rPr lang="en-US" dirty="0"/>
              <a:t>I needed. WGH is really great.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7741085" y="1129164"/>
            <a:ext cx="4350707" cy="4513810"/>
          </a:xfrm>
        </p:spPr>
      </p:sp>
      <p:pic>
        <p:nvPicPr>
          <p:cNvPr id="3074" name="Picture 2" descr="Female graduate cheering silhouette - Transparent PNG &amp; SVG vector 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992" y="299258"/>
            <a:ext cx="5379172" cy="629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03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042" y="41744"/>
            <a:ext cx="6625027" cy="1787055"/>
          </a:xfrm>
        </p:spPr>
        <p:txBody>
          <a:bodyPr>
            <a:normAutofit/>
          </a:bodyPr>
          <a:lstStyle/>
          <a:p>
            <a:r>
              <a:rPr lang="en-US" sz="4000" dirty="0"/>
              <a:t>Rebecca Welker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Renaissance In Education </a:t>
            </a:r>
            <a:br>
              <a:rPr lang="en-US" dirty="0" smtClean="0"/>
            </a:br>
            <a:r>
              <a:rPr lang="en-US" dirty="0" smtClean="0"/>
              <a:t>Academic Award </a:t>
            </a:r>
            <a:r>
              <a:rPr lang="en-US" dirty="0" smtClean="0"/>
              <a:t>Winner</a:t>
            </a:r>
            <a:br>
              <a:rPr lang="en-US" dirty="0" smtClean="0"/>
            </a:br>
            <a:r>
              <a:rPr lang="en-US" dirty="0" smtClean="0"/>
              <a:t>Academic Letter Award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4043" y="2344189"/>
            <a:ext cx="6903787" cy="541989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Future Plans:   </a:t>
            </a:r>
            <a:r>
              <a:rPr lang="en-US" dirty="0" smtClean="0">
                <a:solidFill>
                  <a:schemeClr val="tx1"/>
                </a:solidFill>
              </a:rPr>
              <a:t>Going </a:t>
            </a:r>
            <a:r>
              <a:rPr lang="en-US" dirty="0">
                <a:solidFill>
                  <a:schemeClr val="tx1"/>
                </a:solidFill>
              </a:rPr>
              <a:t>to Cleveland State University to study school </a:t>
            </a:r>
            <a:r>
              <a:rPr lang="en-US" dirty="0" smtClean="0">
                <a:solidFill>
                  <a:schemeClr val="tx1"/>
                </a:solidFill>
              </a:rPr>
              <a:t>psychology.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Activities/Organizations:  </a:t>
            </a:r>
            <a:r>
              <a:rPr lang="en-US" dirty="0">
                <a:solidFill>
                  <a:schemeClr val="tx1"/>
                </a:solidFill>
              </a:rPr>
              <a:t>Marching Band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Teacher Shout-out</a:t>
            </a:r>
            <a:r>
              <a:rPr lang="en-US" b="1" dirty="0">
                <a:solidFill>
                  <a:schemeClr val="accent1"/>
                </a:solidFill>
              </a:rPr>
              <a:t>:  </a:t>
            </a:r>
            <a:r>
              <a:rPr lang="en-US" dirty="0">
                <a:solidFill>
                  <a:schemeClr val="tx1"/>
                </a:solidFill>
              </a:rPr>
              <a:t>Ms. Wilson for being with me every step of the way. </a:t>
            </a:r>
            <a:r>
              <a:rPr lang="en-US" dirty="0" smtClean="0">
                <a:solidFill>
                  <a:schemeClr val="tx1"/>
                </a:solidFill>
              </a:rPr>
              <a:t>She’s </a:t>
            </a:r>
            <a:r>
              <a:rPr lang="en-US" dirty="0">
                <a:solidFill>
                  <a:schemeClr val="tx1"/>
                </a:solidFill>
              </a:rPr>
              <a:t>helped me find new ways to love and appreciate myself. </a:t>
            </a:r>
            <a:r>
              <a:rPr lang="en-US" dirty="0" smtClean="0">
                <a:solidFill>
                  <a:schemeClr val="tx1"/>
                </a:solidFill>
              </a:rPr>
              <a:t>She’s </a:t>
            </a:r>
            <a:r>
              <a:rPr lang="en-US" dirty="0">
                <a:solidFill>
                  <a:schemeClr val="tx1"/>
                </a:solidFill>
              </a:rPr>
              <a:t>taught me self control and has given me motivation. </a:t>
            </a:r>
            <a:r>
              <a:rPr lang="en-US" dirty="0" smtClean="0">
                <a:solidFill>
                  <a:schemeClr val="tx1"/>
                </a:solidFill>
              </a:rPr>
              <a:t>I’m </a:t>
            </a:r>
            <a:r>
              <a:rPr lang="en-US" dirty="0">
                <a:solidFill>
                  <a:schemeClr val="tx1"/>
                </a:solidFill>
              </a:rPr>
              <a:t>so happy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had her as a teacher &lt;</a:t>
            </a:r>
            <a:r>
              <a:rPr lang="en-US" dirty="0" smtClean="0">
                <a:solidFill>
                  <a:schemeClr val="tx1"/>
                </a:solidFill>
              </a:rPr>
              <a:t>3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Thoughts:</a:t>
            </a:r>
            <a:r>
              <a:rPr lang="en-US" dirty="0" smtClean="0"/>
              <a:t>:  </a:t>
            </a:r>
            <a:r>
              <a:rPr lang="en-US" dirty="0" smtClean="0">
                <a:solidFill>
                  <a:schemeClr val="tx1"/>
                </a:solidFill>
              </a:rPr>
              <a:t>I’ve had </a:t>
            </a:r>
            <a:r>
              <a:rPr lang="en-US" dirty="0">
                <a:solidFill>
                  <a:schemeClr val="tx1"/>
                </a:solidFill>
              </a:rPr>
              <a:t>so many good times at WGH, It was like </a:t>
            </a:r>
            <a:r>
              <a:rPr lang="en-US" dirty="0" smtClean="0">
                <a:solidFill>
                  <a:schemeClr val="tx1"/>
                </a:solidFill>
              </a:rPr>
              <a:t>I had </a:t>
            </a:r>
            <a:r>
              <a:rPr lang="en-US" dirty="0">
                <a:solidFill>
                  <a:schemeClr val="tx1"/>
                </a:solidFill>
              </a:rPr>
              <a:t>a whole other family </a:t>
            </a:r>
            <a:r>
              <a:rPr lang="en-US" dirty="0" smtClean="0">
                <a:solidFill>
                  <a:schemeClr val="tx1"/>
                </a:solidFill>
              </a:rPr>
              <a:t>there I </a:t>
            </a:r>
            <a:r>
              <a:rPr lang="en-US" dirty="0">
                <a:solidFill>
                  <a:schemeClr val="tx1"/>
                </a:solidFill>
              </a:rPr>
              <a:t>needed. </a:t>
            </a:r>
            <a:r>
              <a:rPr lang="en-US" dirty="0" smtClean="0">
                <a:solidFill>
                  <a:schemeClr val="tx1"/>
                </a:solidFill>
              </a:rPr>
              <a:t> WGH </a:t>
            </a:r>
            <a:r>
              <a:rPr lang="en-US" dirty="0">
                <a:solidFill>
                  <a:schemeClr val="tx1"/>
                </a:solidFill>
              </a:rPr>
              <a:t>is really great.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" r="5456"/>
          <a:stretch>
            <a:fillRect/>
          </a:stretch>
        </p:blipFill>
        <p:spPr>
          <a:xfrm>
            <a:off x="7702898" y="791227"/>
            <a:ext cx="4262438" cy="4725988"/>
          </a:xfrm>
        </p:spPr>
      </p:pic>
    </p:spTree>
    <p:extLst>
      <p:ext uri="{BB962C8B-B14F-4D97-AF65-F5344CB8AC3E}">
        <p14:creationId xmlns:p14="http://schemas.microsoft.com/office/powerpoint/2010/main" val="249062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042" y="41745"/>
            <a:ext cx="6633340" cy="1678990"/>
          </a:xfrm>
        </p:spPr>
        <p:txBody>
          <a:bodyPr>
            <a:normAutofit/>
          </a:bodyPr>
          <a:lstStyle/>
          <a:p>
            <a:r>
              <a:rPr lang="en-US" sz="4000" dirty="0"/>
              <a:t>Taylor Baughman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Renaissance In Education </a:t>
            </a:r>
            <a:br>
              <a:rPr lang="en-US" dirty="0" smtClean="0"/>
            </a:br>
            <a:r>
              <a:rPr lang="en-US" dirty="0" smtClean="0"/>
              <a:t>Academic Award </a:t>
            </a:r>
            <a:r>
              <a:rPr lang="en-US" dirty="0" smtClean="0"/>
              <a:t>Winner</a:t>
            </a:r>
            <a:br>
              <a:rPr lang="en-US" dirty="0" smtClean="0"/>
            </a:br>
            <a:r>
              <a:rPr lang="en-US" dirty="0" smtClean="0"/>
              <a:t>Academic Letter Award – 2 Years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4043" y="2344189"/>
            <a:ext cx="6903787" cy="541989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Future Plans:   </a:t>
            </a:r>
            <a:r>
              <a:rPr lang="en-US" dirty="0">
                <a:solidFill>
                  <a:schemeClr val="tx1"/>
                </a:solidFill>
              </a:rPr>
              <a:t>Going to Youngstown State University to major in Special Education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Activities/Organizations:  </a:t>
            </a:r>
            <a:r>
              <a:rPr lang="en-US" dirty="0">
                <a:solidFill>
                  <a:schemeClr val="tx1"/>
                </a:solidFill>
              </a:rPr>
              <a:t>Softball, </a:t>
            </a:r>
            <a:r>
              <a:rPr lang="en-US" dirty="0" smtClean="0">
                <a:solidFill>
                  <a:schemeClr val="tx1"/>
                </a:solidFill>
              </a:rPr>
              <a:t>Golf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Teacher Shout-out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Mr. </a:t>
            </a:r>
            <a:r>
              <a:rPr lang="en-US" dirty="0" err="1">
                <a:solidFill>
                  <a:schemeClr val="tx1"/>
                </a:solidFill>
              </a:rPr>
              <a:t>Masserey</a:t>
            </a:r>
            <a:r>
              <a:rPr lang="en-US" dirty="0">
                <a:solidFill>
                  <a:schemeClr val="tx1"/>
                </a:solidFill>
              </a:rPr>
              <a:t>, I have had him since sophomore year as a </a:t>
            </a:r>
            <a:r>
              <a:rPr lang="en-US" dirty="0" smtClean="0">
                <a:solidFill>
                  <a:schemeClr val="tx1"/>
                </a:solidFill>
              </a:rPr>
              <a:t>French </a:t>
            </a:r>
            <a:r>
              <a:rPr lang="en-US" dirty="0">
                <a:solidFill>
                  <a:schemeClr val="tx1"/>
                </a:solidFill>
              </a:rPr>
              <a:t>teacher, and this year as a senior transition teacher. He has always been so caring and helpful. 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0" r="22930"/>
          <a:stretch>
            <a:fillRect/>
          </a:stretch>
        </p:blipFill>
        <p:spPr>
          <a:xfrm>
            <a:off x="7753611" y="1579467"/>
            <a:ext cx="4156813" cy="3875616"/>
          </a:xfrm>
        </p:spPr>
      </p:pic>
    </p:spTree>
    <p:extLst>
      <p:ext uri="{BB962C8B-B14F-4D97-AF65-F5344CB8AC3E}">
        <p14:creationId xmlns:p14="http://schemas.microsoft.com/office/powerpoint/2010/main" val="298010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042" y="41744"/>
            <a:ext cx="6633340" cy="1654051"/>
          </a:xfrm>
        </p:spPr>
        <p:txBody>
          <a:bodyPr>
            <a:normAutofit/>
          </a:bodyPr>
          <a:lstStyle/>
          <a:p>
            <a:r>
              <a:rPr lang="en-US" sz="4000" dirty="0" err="1"/>
              <a:t>Lariah</a:t>
            </a:r>
            <a:r>
              <a:rPr lang="en-US" sz="4000" dirty="0"/>
              <a:t> Coker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Renaissance In Education </a:t>
            </a:r>
            <a:br>
              <a:rPr lang="en-US" dirty="0" smtClean="0"/>
            </a:br>
            <a:r>
              <a:rPr lang="en-US" dirty="0" smtClean="0"/>
              <a:t>Academic Award </a:t>
            </a:r>
            <a:r>
              <a:rPr lang="en-US" dirty="0" smtClean="0"/>
              <a:t>Winner</a:t>
            </a:r>
            <a:br>
              <a:rPr lang="en-US" dirty="0" smtClean="0"/>
            </a:br>
            <a:r>
              <a:rPr lang="en-US" dirty="0" smtClean="0"/>
              <a:t>Academic Letter Award – 4 Years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4043" y="2344189"/>
            <a:ext cx="6903787" cy="541989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Future Plans:   </a:t>
            </a:r>
            <a:r>
              <a:rPr lang="en-US" dirty="0" smtClean="0">
                <a:solidFill>
                  <a:schemeClr val="tx1"/>
                </a:solidFill>
              </a:rPr>
              <a:t>Attending </a:t>
            </a:r>
            <a:r>
              <a:rPr lang="en-US" dirty="0">
                <a:solidFill>
                  <a:schemeClr val="tx1"/>
                </a:solidFill>
              </a:rPr>
              <a:t>Youngstown State University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Activities/Organizations:  </a:t>
            </a:r>
            <a:r>
              <a:rPr lang="en-US" dirty="0">
                <a:solidFill>
                  <a:schemeClr val="tx1"/>
                </a:solidFill>
              </a:rPr>
              <a:t>Inspiring Minds, </a:t>
            </a:r>
            <a:r>
              <a:rPr lang="en-US" dirty="0" err="1">
                <a:solidFill>
                  <a:schemeClr val="tx1"/>
                </a:solidFill>
              </a:rPr>
              <a:t>Flagline</a:t>
            </a:r>
            <a:r>
              <a:rPr lang="en-US" dirty="0">
                <a:solidFill>
                  <a:schemeClr val="tx1"/>
                </a:solidFill>
              </a:rPr>
              <a:t>, Academic Achievers, National Honors Society, Big Brothers Big </a:t>
            </a:r>
            <a:r>
              <a:rPr lang="en-US" dirty="0" smtClean="0">
                <a:solidFill>
                  <a:schemeClr val="tx1"/>
                </a:solidFill>
              </a:rPr>
              <a:t>Sister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Teacher Shout-out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Mrs. Allen &amp; Mrs. </a:t>
            </a:r>
            <a:r>
              <a:rPr lang="en-US" dirty="0" err="1">
                <a:solidFill>
                  <a:schemeClr val="tx1"/>
                </a:solidFill>
              </a:rPr>
              <a:t>Scarmack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Thoughts:  </a:t>
            </a:r>
            <a:r>
              <a:rPr lang="en-US" dirty="0">
                <a:solidFill>
                  <a:schemeClr val="tx1"/>
                </a:solidFill>
              </a:rPr>
              <a:t>I literally loved every moment of WCS since my kindergarten year! I will teach at Warren City Schools and my future children will be our future Raiders!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7753610" y="1979113"/>
            <a:ext cx="4194392" cy="3601232"/>
          </a:xfrm>
        </p:spPr>
      </p:sp>
      <p:pic>
        <p:nvPicPr>
          <p:cNvPr id="4106" name="Picture 10" descr="Female Graduate Silhouette - Silhouette Man Walking Away ..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45" b="100000" l="10000" r="90000">
                        <a14:backgroundMark x1="43370" y1="82155" x2="43370" y2="82155"/>
                        <a14:backgroundMark x1="54783" y1="13651" x2="54783" y2="13651"/>
                        <a14:backgroundMark x1="41957" y1="18586" x2="41957" y2="18586"/>
                        <a14:backgroundMark x1="72826" y1="47780" x2="72826" y2="47780"/>
                        <a14:backgroundMark x1="34457" y1="46875" x2="34457" y2="46875"/>
                        <a14:backgroundMark x1="32283" y1="50329" x2="32283" y2="50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029" y="515389"/>
            <a:ext cx="4201973" cy="55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3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042" y="41745"/>
            <a:ext cx="6633340" cy="1196670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Nalida</a:t>
            </a:r>
            <a:r>
              <a:rPr lang="en-US" sz="4000" dirty="0"/>
              <a:t> McQueen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Renaissance In Education </a:t>
            </a:r>
            <a:br>
              <a:rPr lang="en-US" dirty="0" smtClean="0"/>
            </a:br>
            <a:r>
              <a:rPr lang="en-US" dirty="0" smtClean="0"/>
              <a:t>Academic Award Winner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4043" y="2344189"/>
            <a:ext cx="6903787" cy="541989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Future Plans:   </a:t>
            </a:r>
            <a:r>
              <a:rPr lang="en-US" dirty="0">
                <a:solidFill>
                  <a:schemeClr val="tx1"/>
                </a:solidFill>
              </a:rPr>
              <a:t>Continuing to play volleyball at Penn </a:t>
            </a:r>
            <a:r>
              <a:rPr lang="en-US" dirty="0" smtClean="0">
                <a:solidFill>
                  <a:schemeClr val="tx1"/>
                </a:solidFill>
              </a:rPr>
              <a:t>State-</a:t>
            </a:r>
            <a:r>
              <a:rPr lang="en-US" dirty="0" err="1" smtClean="0">
                <a:solidFill>
                  <a:schemeClr val="tx1"/>
                </a:solidFill>
              </a:rPr>
              <a:t>Shenango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Activities/Organizations:  </a:t>
            </a:r>
            <a:r>
              <a:rPr lang="en-US" dirty="0">
                <a:solidFill>
                  <a:schemeClr val="tx1"/>
                </a:solidFill>
              </a:rPr>
              <a:t>Renaissance, Big Brothers/Big Sisters. my sports were Volleyball &amp;  </a:t>
            </a:r>
            <a:r>
              <a:rPr lang="en-US" dirty="0" smtClean="0">
                <a:solidFill>
                  <a:schemeClr val="tx1"/>
                </a:solidFill>
              </a:rPr>
              <a:t>Basketball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Teacher Shout-out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Mrs.Hameed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Thoughts:  </a:t>
            </a:r>
            <a:r>
              <a:rPr lang="en-US" dirty="0">
                <a:solidFill>
                  <a:schemeClr val="tx1"/>
                </a:solidFill>
              </a:rPr>
              <a:t>I’ve enjoyed my 8 years in </a:t>
            </a:r>
            <a:r>
              <a:rPr lang="en-US" dirty="0" smtClean="0">
                <a:solidFill>
                  <a:schemeClr val="tx1"/>
                </a:solidFill>
              </a:rPr>
              <a:t>WCS.   </a:t>
            </a:r>
            <a:r>
              <a:rPr lang="en-US" dirty="0">
                <a:solidFill>
                  <a:schemeClr val="tx1"/>
                </a:solidFill>
              </a:rPr>
              <a:t>I wish all the Warren City students nothing but luck in their near future!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7753610" y="1979113"/>
            <a:ext cx="4194392" cy="3601232"/>
          </a:xfrm>
        </p:spPr>
      </p:sp>
      <p:pic>
        <p:nvPicPr>
          <p:cNvPr id="5126" name="Picture 6" descr="graduation silhouette png - Free PNG Images | TOP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851" y="1238415"/>
            <a:ext cx="5031941" cy="51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1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355</TotalTime>
  <Words>1585</Words>
  <Application>Microsoft Office PowerPoint</Application>
  <PresentationFormat>Widescreen</PresentationFormat>
  <Paragraphs>161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Gill Sans MT</vt:lpstr>
      <vt:lpstr>Impact</vt:lpstr>
      <vt:lpstr>Badge</vt:lpstr>
      <vt:lpstr>Class of 2020</vt:lpstr>
      <vt:lpstr>Kimberly Shearer  Renaissance In Education  Academic Award Winner Academic Letter Award</vt:lpstr>
      <vt:lpstr>Peyton Mann  Renaissance In Education  Academic Award Winner Academic Letter Award – 2 Years Gold Award 1-Year</vt:lpstr>
      <vt:lpstr>Karlie Heilman  Renaissance In Education  Academic Award Winner Academic Letter Award – 4 Years</vt:lpstr>
      <vt:lpstr>Cameron Knupp  Renaissance In Education  Academic Award Winner Academic Letter Award – 4 Years</vt:lpstr>
      <vt:lpstr>Rebecca Welker  Renaissance In Education  Academic Award Winner Academic Letter Award</vt:lpstr>
      <vt:lpstr>Taylor Baughman Renaissance In Education  Academic Award Winner Academic Letter Award – 2 Years</vt:lpstr>
      <vt:lpstr>Lariah Coker  Renaissance In Education  Academic Award Winner Academic Letter Award – 4 Years</vt:lpstr>
      <vt:lpstr>Nalida McQueen  Renaissance In Education  Academic Award Winner</vt:lpstr>
      <vt:lpstr>Envy Mcdaniels Renaissance In Education  Academic Award Winner</vt:lpstr>
      <vt:lpstr>Brendan Leecue  Renaissance In Education  Academic Award Winner Academic Letter Award – 4 Years Academic Gold Award – 3 years</vt:lpstr>
      <vt:lpstr>Saria Hurt Renaissance In Education  Academic Award Winner</vt:lpstr>
      <vt:lpstr>My’Eshia Grubbs  Renaissance In Education  Academic Award Winner</vt:lpstr>
      <vt:lpstr>Everett Fulton Burd Renaissance In Education  Academic Award Winner</vt:lpstr>
      <vt:lpstr>Cullen Faulk Renaissance In Education  Academic Award Winner Academic Letter Award – 4 years Academic Gold Award – 4 Years</vt:lpstr>
      <vt:lpstr>Madison Lynn Osmon Renaissance In Education  Academic Award Winner</vt:lpstr>
      <vt:lpstr>Patrick Reibold  Renaissance In Education  Academic Award Winner Academic Letter Award Academic Gold Award</vt:lpstr>
      <vt:lpstr>Santino DiCenso Renaissance In Education  Academic Award Winner Academic Letter Award – 2 Years Academic Gold Award</vt:lpstr>
      <vt:lpstr>PowerPoint Presentation</vt:lpstr>
    </vt:vector>
  </TitlesOfParts>
  <Company>Warren City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of 2020</dc:title>
  <dc:creator>Joy Angelo</dc:creator>
  <cp:lastModifiedBy>Joy Angelo</cp:lastModifiedBy>
  <cp:revision>22</cp:revision>
  <dcterms:created xsi:type="dcterms:W3CDTF">2020-05-01T13:50:49Z</dcterms:created>
  <dcterms:modified xsi:type="dcterms:W3CDTF">2020-05-22T15:00:18Z</dcterms:modified>
</cp:coreProperties>
</file>